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3" r:id="rId6"/>
    <p:sldId id="264" r:id="rId7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1A4B-E49B-45AF-9A52-72BDD2951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CD4E6-8D60-45DE-8BB1-9DB7C158D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947AD-D1FA-4CCA-8707-6053C2FD0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2A599-CA0C-4CEE-ABCB-4F863758C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EEB91-F9BD-4653-9F34-751AAA6B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0409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FAC3-CFD5-4B96-A7A3-37BDBF97D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DAE65-6DDF-4BCD-A25B-3C89EF64A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96092-D20A-451F-BB6E-180B5738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3F0BD-BEA6-47BF-AA73-965D8124B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A13C7-034F-42DC-8238-B36B73AC9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21958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AE4F7D-459F-4662-909D-DE52E0611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CB9FFB-C763-4412-9C2C-A307B6BE1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98AE2-0706-49B5-B282-1B0A16356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2A6C9-7ED8-4657-A7A7-13CB566E1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7F327-8502-4913-95E3-3E8B8A19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7285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4DFE8-7571-4F7F-9FA5-35BF79DC5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61035-D542-4CDD-84C3-91C26513E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C60BC-33F1-4832-A614-87CF740D6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CCA26-E656-4B91-A108-2E7BA1AB9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2D65F-FD2E-41B8-AAE5-AB0CF1612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683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93901-4963-40F2-B816-18ECAD0A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A91A7-5FB4-493B-AE95-6B52493FE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7858B-3B20-45F0-93E5-F8240323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51033-37A9-453C-8BAE-08738855F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29C83-ED66-495B-A560-C41119A12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926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D9820-1EFB-4BF8-9538-0CCE54C3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A50D4-AB7F-4AFA-931B-F0DD89147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BB4F2-B6E7-48B0-A3B2-523B3DDFD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14070-C4D3-463D-A001-2D827C6BF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7EFE96-825D-426D-9F43-0E81CBE3D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84E4F-4C22-4B4F-BA25-C52D6FC12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7432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9571-20B5-4A9C-8A37-E886FD494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DC623-E16D-4566-848F-D14804E52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60019-EF62-45E3-B3FB-0E7A1CA8A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8F3513-2507-4A57-8E67-1C320C1B1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53054B-684D-40E6-8592-1D2A91D2AD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60234-2A0E-4C50-90FF-9FE9EEE9A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3190F7-1EFB-4DE7-9461-DC66860E8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09DF3-7BCC-4B33-9B67-5DFEFB798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8507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B25FC-E45D-49E7-BAA7-1AE262B3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651561-421F-47E6-B354-F03BF8B79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18C68-A130-479D-8182-6595575F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9DC8AC-F8A1-4C57-95CE-D0B3D87BE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6573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2AD869-7D93-435F-A54A-FFF5B033B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86B38D-A50E-4CD9-AF76-CE2482DB7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ED0D59-DF42-44C4-BA1F-1A96DCBF8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6506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3E51A-24F3-422E-97A2-92941F7E8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08B18-4D21-4590-91FF-39F40FFA1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1028B-C5F2-465F-963B-DFF9E88F1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F4589-89F7-4724-81BE-EED8D408C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3E9B5-853F-425A-A027-23F53164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27630-0C97-4D5D-8728-28FA9CB1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177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CA3C-3B96-4557-983D-6692F43BE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26E4BF-60DD-4EE6-B663-3F0C4F2526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EF06B-4EC6-4165-BDA6-220462A0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BB5B3-DBDB-49DB-8E42-6297BE37C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4EE4D0-F237-42BD-9E17-7298B0E80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8593F-FF91-418E-BD12-0DB72026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689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36018-741D-4308-9069-21678B383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11A5B-FC78-4C57-A410-A62B59CCD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333A0-FE3C-4511-8C53-CED0795C5E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5F24D-9159-4D37-B95F-7E85AE576662}" type="datetimeFigureOut">
              <a:rPr lang="pt-PT" smtClean="0"/>
              <a:t>05/10/2020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A4E65-F7B2-43AB-8830-899F6274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37721-29D9-47D9-95AD-B74A772788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5BB90-EB40-4753-AEE5-761F6E7C133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7246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ECF8C03-1095-4133-8450-406D5021F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9" y="3429000"/>
            <a:ext cx="4983813" cy="19204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5595A-B445-4D8D-983E-00BFF1078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081" y="640664"/>
            <a:ext cx="7781924" cy="86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51E761-A7B6-469A-851E-01E3F33C7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967" y="1713665"/>
            <a:ext cx="5240918" cy="13980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2624F3-FF5A-460A-82D4-D62AA1B659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0695" y="1708282"/>
            <a:ext cx="4088941" cy="38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945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358688F-EE79-4775-A8C0-47E30373B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639" y="847725"/>
            <a:ext cx="4983813" cy="192042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4D49307-50DF-4F2C-ABEB-5DA2882AA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327" y="2945889"/>
            <a:ext cx="3890820" cy="32543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FAA3C9-7383-47AE-B29A-CCBD23283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263" y="624474"/>
            <a:ext cx="4312161" cy="28045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FF9FDF-9DBA-4433-A38D-5DBC54A84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7435" y="3696778"/>
            <a:ext cx="4548188" cy="201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724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BB0508-C39E-49D9-90ED-5D33841BB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8" y="2088402"/>
            <a:ext cx="5294716" cy="203846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091E07A-DBD9-4F13-A5CD-04E2D19DD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001" y="876300"/>
            <a:ext cx="5174531" cy="522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59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D3B47-3EDC-4BF3-BB79-E84FC9429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409766"/>
            <a:ext cx="5294716" cy="203846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2237CCC-CE91-4347-A849-2C0718C14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720706"/>
            <a:ext cx="5294715" cy="54165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336F15-8D9B-47A8-9D68-81280D92C015}"/>
              </a:ext>
            </a:extLst>
          </p:cNvPr>
          <p:cNvSpPr txBox="1"/>
          <p:nvPr/>
        </p:nvSpPr>
        <p:spPr>
          <a:xfrm>
            <a:off x="10541953" y="5345668"/>
            <a:ext cx="141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0000"/>
                </a:solidFill>
              </a:rPr>
              <a:t>.</a:t>
            </a:r>
            <a:r>
              <a:rPr lang="pt-PT" b="1" dirty="0">
                <a:solidFill>
                  <a:srgbClr val="FF0000"/>
                </a:solidFill>
              </a:rPr>
              <a:t>195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24B9EB-91B0-44CC-9A46-F24BAB158109}"/>
              </a:ext>
            </a:extLst>
          </p:cNvPr>
          <p:cNvGrpSpPr/>
          <p:nvPr/>
        </p:nvGrpSpPr>
        <p:grpSpPr>
          <a:xfrm>
            <a:off x="10541953" y="5546324"/>
            <a:ext cx="430398" cy="337351"/>
            <a:chOff x="3075626" y="5086905"/>
            <a:chExt cx="430398" cy="337351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61FE81D-EE32-449D-89EF-689F7FC740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4545" y="5086905"/>
              <a:ext cx="225603" cy="3373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5A1277-1DB6-4A6F-9C40-E0B79D824BFF}"/>
                </a:ext>
              </a:extLst>
            </p:cNvPr>
            <p:cNvCxnSpPr>
              <a:cxnSpLocks/>
            </p:cNvCxnSpPr>
            <p:nvPr/>
          </p:nvCxnSpPr>
          <p:spPr>
            <a:xfrm>
              <a:off x="3075626" y="5184484"/>
              <a:ext cx="430398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D8D37CC-5A1C-4549-B4BC-AE6A2413B0FE}"/>
              </a:ext>
            </a:extLst>
          </p:cNvPr>
          <p:cNvGrpSpPr/>
          <p:nvPr/>
        </p:nvGrpSpPr>
        <p:grpSpPr>
          <a:xfrm>
            <a:off x="9413658" y="5208973"/>
            <a:ext cx="430398" cy="337351"/>
            <a:chOff x="3075626" y="5086905"/>
            <a:chExt cx="430398" cy="337351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D930F7A-976B-491B-8D52-B3EBA6E234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4545" y="5086905"/>
              <a:ext cx="225603" cy="3373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FB7F64F-F040-40B0-9D01-F63CC13DD2BC}"/>
                </a:ext>
              </a:extLst>
            </p:cNvPr>
            <p:cNvCxnSpPr>
              <a:cxnSpLocks/>
            </p:cNvCxnSpPr>
            <p:nvPr/>
          </p:nvCxnSpPr>
          <p:spPr>
            <a:xfrm>
              <a:off x="3075626" y="5184484"/>
              <a:ext cx="430398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10609CE-DF8A-460B-8980-15A93DEDF926}"/>
              </a:ext>
            </a:extLst>
          </p:cNvPr>
          <p:cNvSpPr txBox="1"/>
          <p:nvPr/>
        </p:nvSpPr>
        <p:spPr>
          <a:xfrm>
            <a:off x="9260001" y="5309835"/>
            <a:ext cx="141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rgbClr val="FF0000"/>
                </a:solidFill>
              </a:rPr>
              <a:t>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36B630-D042-416C-BE2A-DBD78C308856}"/>
              </a:ext>
            </a:extLst>
          </p:cNvPr>
          <p:cNvSpPr txBox="1"/>
          <p:nvPr/>
        </p:nvSpPr>
        <p:spPr>
          <a:xfrm>
            <a:off x="10694353" y="5498068"/>
            <a:ext cx="141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0000"/>
                </a:solidFill>
              </a:rPr>
              <a:t>.</a:t>
            </a:r>
            <a:r>
              <a:rPr lang="pt-PT" b="1" dirty="0">
                <a:solidFill>
                  <a:srgbClr val="FF0000"/>
                </a:solidFill>
              </a:rPr>
              <a:t>195</a:t>
            </a:r>
          </a:p>
        </p:txBody>
      </p:sp>
    </p:spTree>
    <p:extLst>
      <p:ext uri="{BB962C8B-B14F-4D97-AF65-F5344CB8AC3E}">
        <p14:creationId xmlns:p14="http://schemas.microsoft.com/office/powerpoint/2010/main" val="1648266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CF665-BE19-449C-9593-4527C1856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42" y="3194742"/>
            <a:ext cx="5294716" cy="75449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3CA094D-AD86-41AE-A651-3E2FAD34A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42" y="676217"/>
            <a:ext cx="5294715" cy="20384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67DC53-75C1-46E0-ACE8-BC849866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356" y="2085975"/>
            <a:ext cx="5287319" cy="3162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05355E-8487-4832-9EC0-70704C3C34B6}"/>
              </a:ext>
            </a:extLst>
          </p:cNvPr>
          <p:cNvSpPr txBox="1"/>
          <p:nvPr/>
        </p:nvSpPr>
        <p:spPr>
          <a:xfrm>
            <a:off x="10639607" y="3482458"/>
            <a:ext cx="141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0000"/>
                </a:solidFill>
              </a:rPr>
              <a:t>.</a:t>
            </a:r>
            <a:r>
              <a:rPr lang="pt-PT" b="1" dirty="0">
                <a:solidFill>
                  <a:srgbClr val="FF0000"/>
                </a:solidFill>
              </a:rPr>
              <a:t>194</a:t>
            </a:r>
          </a:p>
        </p:txBody>
      </p:sp>
    </p:spTree>
    <p:extLst>
      <p:ext uri="{BB962C8B-B14F-4D97-AF65-F5344CB8AC3E}">
        <p14:creationId xmlns:p14="http://schemas.microsoft.com/office/powerpoint/2010/main" val="1378370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FED94C-8290-4F95-B0FE-797D67A0B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27" y="3458725"/>
            <a:ext cx="5294716" cy="117807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96EE389-727C-4A70-961D-04234324D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15" y="857192"/>
            <a:ext cx="5294715" cy="20384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AE36AC-DF58-4314-8AB3-AB383E4BA7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846" y="1352550"/>
            <a:ext cx="5457748" cy="444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01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7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Pires</dc:creator>
  <cp:lastModifiedBy>Luis Pires</cp:lastModifiedBy>
  <cp:revision>3</cp:revision>
  <dcterms:created xsi:type="dcterms:W3CDTF">2020-05-05T14:48:22Z</dcterms:created>
  <dcterms:modified xsi:type="dcterms:W3CDTF">2020-10-05T17:25:45Z</dcterms:modified>
</cp:coreProperties>
</file>